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79" r:id="rId3"/>
    <p:sldId id="281" r:id="rId4"/>
    <p:sldId id="288" r:id="rId5"/>
    <p:sldId id="282" r:id="rId6"/>
    <p:sldId id="283" r:id="rId7"/>
    <p:sldId id="286" r:id="rId8"/>
    <p:sldId id="284" r:id="rId9"/>
    <p:sldId id="287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04">
          <p15:clr>
            <a:srgbClr val="A4A3A4"/>
          </p15:clr>
        </p15:guide>
        <p15:guide id="3" orient="horz" pos="4144">
          <p15:clr>
            <a:srgbClr val="A4A3A4"/>
          </p15:clr>
        </p15:guide>
        <p15:guide id="4" orient="horz" pos="3952">
          <p15:clr>
            <a:srgbClr val="A4A3A4"/>
          </p15:clr>
        </p15:guide>
        <p15:guide id="5" orient="horz" pos="1136">
          <p15:clr>
            <a:srgbClr val="A4A3A4"/>
          </p15:clr>
        </p15:guide>
        <p15:guide id="6" pos="3839">
          <p15:clr>
            <a:srgbClr val="A4A3A4"/>
          </p15:clr>
        </p15:guide>
        <p15:guide id="7" pos="191">
          <p15:clr>
            <a:srgbClr val="A4A3A4"/>
          </p15:clr>
        </p15:guide>
        <p15:guide id="8" pos="7486">
          <p15:clr>
            <a:srgbClr val="A4A3A4"/>
          </p15:clr>
        </p15:guide>
        <p15:guide id="9" pos="576">
          <p15:clr>
            <a:srgbClr val="A4A3A4"/>
          </p15:clr>
        </p15:guide>
        <p15:guide id="10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>
      <p:cViewPr varScale="1">
        <p:scale>
          <a:sx n="74" d="100"/>
          <a:sy n="74" d="100"/>
        </p:scale>
        <p:origin x="588" y="7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0C689-8CAD-4134-BB06-390E62E86DFC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9ADF890E-6C71-4AC3-B981-D5C40038A8FE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Nuevos medios y recursos educativos</a:t>
          </a:r>
          <a:endParaRPr lang="es-ES" sz="2800" b="1" dirty="0">
            <a:solidFill>
              <a:schemeClr val="bg1"/>
            </a:solidFill>
          </a:endParaRPr>
        </a:p>
      </dgm:t>
    </dgm:pt>
    <dgm:pt modelId="{E9DCCD5D-E2BA-4AEC-B81E-854F5A9D7318}" type="parTrans" cxnId="{3D8C41AB-1A7F-43A8-B23A-F52B50772F80}">
      <dgm:prSet/>
      <dgm:spPr/>
      <dgm:t>
        <a:bodyPr/>
        <a:lstStyle/>
        <a:p>
          <a:endParaRPr lang="es-ES"/>
        </a:p>
      </dgm:t>
    </dgm:pt>
    <dgm:pt modelId="{462B9441-C1BA-465C-8BDF-8F8E83FA7EEC}" type="sibTrans" cxnId="{3D8C41AB-1A7F-43A8-B23A-F52B50772F80}">
      <dgm:prSet/>
      <dgm:spPr/>
      <dgm:t>
        <a:bodyPr/>
        <a:lstStyle/>
        <a:p>
          <a:endParaRPr lang="es-ES"/>
        </a:p>
      </dgm:t>
    </dgm:pt>
    <dgm:pt modelId="{DA53578F-9998-4049-B9AF-5FED1896A06C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Transformación </a:t>
          </a:r>
        </a:p>
        <a:p>
          <a:r>
            <a:rPr lang="es-ES" sz="2800" b="1" dirty="0" smtClean="0">
              <a:solidFill>
                <a:schemeClr val="bg1"/>
              </a:solidFill>
            </a:rPr>
            <a:t>de espacio y tiempo.</a:t>
          </a:r>
          <a:endParaRPr lang="es-ES" sz="2800" b="1" dirty="0">
            <a:solidFill>
              <a:schemeClr val="bg1"/>
            </a:solidFill>
          </a:endParaRPr>
        </a:p>
      </dgm:t>
    </dgm:pt>
    <dgm:pt modelId="{CF673E79-4A45-4AFA-9539-CA9B6983C9E8}" type="parTrans" cxnId="{E95AE99F-48B8-4019-8DDF-CAF8F5B2EF47}">
      <dgm:prSet/>
      <dgm:spPr/>
      <dgm:t>
        <a:bodyPr/>
        <a:lstStyle/>
        <a:p>
          <a:endParaRPr lang="es-ES"/>
        </a:p>
      </dgm:t>
    </dgm:pt>
    <dgm:pt modelId="{42EA68DD-D8CD-4A99-829B-115BAA04FB16}" type="sibTrans" cxnId="{E95AE99F-48B8-4019-8DDF-CAF8F5B2EF47}">
      <dgm:prSet/>
      <dgm:spPr/>
      <dgm:t>
        <a:bodyPr/>
        <a:lstStyle/>
        <a:p>
          <a:endParaRPr lang="es-ES"/>
        </a:p>
      </dgm:t>
    </dgm:pt>
    <dgm:pt modelId="{04302D74-42BC-40C6-A904-06D5E5837122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Nuevos roles del profesor y alumnado</a:t>
          </a:r>
          <a:r>
            <a:rPr lang="es-ES" sz="1600" b="1" dirty="0" smtClean="0">
              <a:solidFill>
                <a:schemeClr val="bg1"/>
              </a:solidFill>
            </a:rPr>
            <a:t>.</a:t>
          </a:r>
          <a:endParaRPr lang="es-ES" sz="1600" b="1" dirty="0">
            <a:solidFill>
              <a:schemeClr val="bg1"/>
            </a:solidFill>
          </a:endParaRPr>
        </a:p>
      </dgm:t>
    </dgm:pt>
    <dgm:pt modelId="{0009D180-9C72-45E9-972D-35B12A5EB8F5}" type="parTrans" cxnId="{02416D3F-5E92-454E-8AC5-DFA8E28C9524}">
      <dgm:prSet/>
      <dgm:spPr/>
      <dgm:t>
        <a:bodyPr/>
        <a:lstStyle/>
        <a:p>
          <a:endParaRPr lang="es-ES"/>
        </a:p>
      </dgm:t>
    </dgm:pt>
    <dgm:pt modelId="{7A55C8B9-C190-4B4C-835C-2E31E45A542A}" type="sibTrans" cxnId="{02416D3F-5E92-454E-8AC5-DFA8E28C9524}">
      <dgm:prSet/>
      <dgm:spPr/>
      <dgm:t>
        <a:bodyPr/>
        <a:lstStyle/>
        <a:p>
          <a:endParaRPr lang="es-ES"/>
        </a:p>
      </dgm:t>
    </dgm:pt>
    <dgm:pt modelId="{85E0A405-E40B-467C-92CD-F4320D84ED6A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Nuevos contenidos curriculares</a:t>
          </a:r>
          <a:endParaRPr lang="es-ES" sz="2800" b="1" dirty="0">
            <a:solidFill>
              <a:schemeClr val="bg1"/>
            </a:solidFill>
          </a:endParaRPr>
        </a:p>
      </dgm:t>
    </dgm:pt>
    <dgm:pt modelId="{9B7FCF1E-C004-4F04-875D-F3403B698BCF}" type="parTrans" cxnId="{578A4044-9606-4FA1-8D23-F344AC83C40B}">
      <dgm:prSet/>
      <dgm:spPr/>
      <dgm:t>
        <a:bodyPr/>
        <a:lstStyle/>
        <a:p>
          <a:endParaRPr lang="es-ES"/>
        </a:p>
      </dgm:t>
    </dgm:pt>
    <dgm:pt modelId="{6D1BBF5B-CB45-403E-AFA8-C64D6A9999F1}" type="sibTrans" cxnId="{578A4044-9606-4FA1-8D23-F344AC83C40B}">
      <dgm:prSet/>
      <dgm:spPr/>
      <dgm:t>
        <a:bodyPr/>
        <a:lstStyle/>
        <a:p>
          <a:endParaRPr lang="es-ES"/>
        </a:p>
      </dgm:t>
    </dgm:pt>
    <dgm:pt modelId="{48EDA2A5-FC78-457C-84D5-C4177C098660}" type="pres">
      <dgm:prSet presAssocID="{A2C0C689-8CAD-4134-BB06-390E62E86DFC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es-ES"/>
        </a:p>
      </dgm:t>
    </dgm:pt>
    <dgm:pt modelId="{044FEEB5-5248-4F07-8898-2D35DB4D88CF}" type="pres">
      <dgm:prSet presAssocID="{9ADF890E-6C71-4AC3-B981-D5C40038A8FE}" presName="parTx1" presStyleLbl="node1" presStyleIdx="0" presStyleCnt="4"/>
      <dgm:spPr/>
      <dgm:t>
        <a:bodyPr/>
        <a:lstStyle/>
        <a:p>
          <a:endParaRPr lang="es-ES"/>
        </a:p>
      </dgm:t>
    </dgm:pt>
    <dgm:pt modelId="{1D4D14C3-971B-4A46-8C75-30D3BBC7C111}" type="pres">
      <dgm:prSet presAssocID="{DA53578F-9998-4049-B9AF-5FED1896A06C}" presName="parTx2" presStyleLbl="node1" presStyleIdx="1" presStyleCnt="4"/>
      <dgm:spPr/>
      <dgm:t>
        <a:bodyPr/>
        <a:lstStyle/>
        <a:p>
          <a:endParaRPr lang="es-ES"/>
        </a:p>
      </dgm:t>
    </dgm:pt>
    <dgm:pt modelId="{0A80BA80-F48C-4D02-ACA5-7BC450FD1078}" type="pres">
      <dgm:prSet presAssocID="{04302D74-42BC-40C6-A904-06D5E5837122}" presName="parTx3" presStyleLbl="node1" presStyleIdx="2" presStyleCnt="4"/>
      <dgm:spPr/>
      <dgm:t>
        <a:bodyPr/>
        <a:lstStyle/>
        <a:p>
          <a:endParaRPr lang="es-ES"/>
        </a:p>
      </dgm:t>
    </dgm:pt>
    <dgm:pt modelId="{8D359AF8-ACA1-4117-9261-BE6AB6B9E808}" type="pres">
      <dgm:prSet presAssocID="{85E0A405-E40B-467C-92CD-F4320D84ED6A}" presName="parTx4" presStyleLbl="node1" presStyleIdx="3" presStyleCnt="4" custLinFactNeighborX="-2439" custLinFactNeighborY="-282"/>
      <dgm:spPr/>
      <dgm:t>
        <a:bodyPr/>
        <a:lstStyle/>
        <a:p>
          <a:endParaRPr lang="es-ES"/>
        </a:p>
      </dgm:t>
    </dgm:pt>
  </dgm:ptLst>
  <dgm:cxnLst>
    <dgm:cxn modelId="{D4DF021F-C8FD-405B-BC17-6011E4F6A35F}" type="presOf" srcId="{04302D74-42BC-40C6-A904-06D5E5837122}" destId="{0A80BA80-F48C-4D02-ACA5-7BC450FD1078}" srcOrd="0" destOrd="0" presId="urn:microsoft.com/office/officeart/2009/3/layout/SubStepProcess"/>
    <dgm:cxn modelId="{578A4044-9606-4FA1-8D23-F344AC83C40B}" srcId="{A2C0C689-8CAD-4134-BB06-390E62E86DFC}" destId="{85E0A405-E40B-467C-92CD-F4320D84ED6A}" srcOrd="3" destOrd="0" parTransId="{9B7FCF1E-C004-4F04-875D-F3403B698BCF}" sibTransId="{6D1BBF5B-CB45-403E-AFA8-C64D6A9999F1}"/>
    <dgm:cxn modelId="{3D8C41AB-1A7F-43A8-B23A-F52B50772F80}" srcId="{A2C0C689-8CAD-4134-BB06-390E62E86DFC}" destId="{9ADF890E-6C71-4AC3-B981-D5C40038A8FE}" srcOrd="0" destOrd="0" parTransId="{E9DCCD5D-E2BA-4AEC-B81E-854F5A9D7318}" sibTransId="{462B9441-C1BA-465C-8BDF-8F8E83FA7EEC}"/>
    <dgm:cxn modelId="{E95AE99F-48B8-4019-8DDF-CAF8F5B2EF47}" srcId="{A2C0C689-8CAD-4134-BB06-390E62E86DFC}" destId="{DA53578F-9998-4049-B9AF-5FED1896A06C}" srcOrd="1" destOrd="0" parTransId="{CF673E79-4A45-4AFA-9539-CA9B6983C9E8}" sibTransId="{42EA68DD-D8CD-4A99-829B-115BAA04FB16}"/>
    <dgm:cxn modelId="{93F534E9-2C19-43B0-A612-E8AD977E7721}" type="presOf" srcId="{9ADF890E-6C71-4AC3-B981-D5C40038A8FE}" destId="{044FEEB5-5248-4F07-8898-2D35DB4D88CF}" srcOrd="0" destOrd="0" presId="urn:microsoft.com/office/officeart/2009/3/layout/SubStepProcess"/>
    <dgm:cxn modelId="{9DE37DF1-6196-4531-8418-2437A5862226}" type="presOf" srcId="{85E0A405-E40B-467C-92CD-F4320D84ED6A}" destId="{8D359AF8-ACA1-4117-9261-BE6AB6B9E808}" srcOrd="0" destOrd="0" presId="urn:microsoft.com/office/officeart/2009/3/layout/SubStepProcess"/>
    <dgm:cxn modelId="{02416D3F-5E92-454E-8AC5-DFA8E28C9524}" srcId="{A2C0C689-8CAD-4134-BB06-390E62E86DFC}" destId="{04302D74-42BC-40C6-A904-06D5E5837122}" srcOrd="2" destOrd="0" parTransId="{0009D180-9C72-45E9-972D-35B12A5EB8F5}" sibTransId="{7A55C8B9-C190-4B4C-835C-2E31E45A542A}"/>
    <dgm:cxn modelId="{EBA30AB0-2D3B-4BA2-8717-16D639D7C167}" type="presOf" srcId="{A2C0C689-8CAD-4134-BB06-390E62E86DFC}" destId="{48EDA2A5-FC78-457C-84D5-C4177C098660}" srcOrd="0" destOrd="0" presId="urn:microsoft.com/office/officeart/2009/3/layout/SubStepProcess"/>
    <dgm:cxn modelId="{77898793-D1F0-4ABD-BA73-66D3C4926E21}" type="presOf" srcId="{DA53578F-9998-4049-B9AF-5FED1896A06C}" destId="{1D4D14C3-971B-4A46-8C75-30D3BBC7C111}" srcOrd="0" destOrd="0" presId="urn:microsoft.com/office/officeart/2009/3/layout/SubStepProcess"/>
    <dgm:cxn modelId="{8B377BD0-51E1-465B-9CCD-83D29054AEF5}" type="presParOf" srcId="{48EDA2A5-FC78-457C-84D5-C4177C098660}" destId="{044FEEB5-5248-4F07-8898-2D35DB4D88CF}" srcOrd="0" destOrd="0" presId="urn:microsoft.com/office/officeart/2009/3/layout/SubStepProcess"/>
    <dgm:cxn modelId="{E13561AB-FC0C-496F-B699-27E7706BBEC7}" type="presParOf" srcId="{48EDA2A5-FC78-457C-84D5-C4177C098660}" destId="{1D4D14C3-971B-4A46-8C75-30D3BBC7C111}" srcOrd="1" destOrd="0" presId="urn:microsoft.com/office/officeart/2009/3/layout/SubStepProcess"/>
    <dgm:cxn modelId="{44CEBFC9-C38C-4318-A7CC-36752E2945D3}" type="presParOf" srcId="{48EDA2A5-FC78-457C-84D5-C4177C098660}" destId="{0A80BA80-F48C-4D02-ACA5-7BC450FD1078}" srcOrd="2" destOrd="0" presId="urn:microsoft.com/office/officeart/2009/3/layout/SubStepProcess"/>
    <dgm:cxn modelId="{3F80FC45-7498-495B-A502-2250A24DD82C}" type="presParOf" srcId="{48EDA2A5-FC78-457C-84D5-C4177C098660}" destId="{8D359AF8-ACA1-4117-9261-BE6AB6B9E808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CC2D6B-C438-432C-B639-079E1BD9F265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FE5FE35-FD52-434C-AE2A-25C11252758E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1. Diagnostico e intervención psicopedagógica.</a:t>
          </a:r>
          <a:endParaRPr lang="es-ES" sz="2800" b="1" dirty="0">
            <a:solidFill>
              <a:schemeClr val="bg1"/>
            </a:solidFill>
          </a:endParaRPr>
        </a:p>
      </dgm:t>
    </dgm:pt>
    <dgm:pt modelId="{CE164852-DB2B-45D5-BCAD-01471586B0BA}" type="parTrans" cxnId="{EEDF2DB8-B832-407A-AC39-FAF2C57DBD92}">
      <dgm:prSet/>
      <dgm:spPr/>
      <dgm:t>
        <a:bodyPr/>
        <a:lstStyle/>
        <a:p>
          <a:endParaRPr lang="es-ES"/>
        </a:p>
      </dgm:t>
    </dgm:pt>
    <dgm:pt modelId="{2247B2CA-54EE-4F55-903D-774CE19CFEA6}" type="sibTrans" cxnId="{EEDF2DB8-B832-407A-AC39-FAF2C57DBD92}">
      <dgm:prSet/>
      <dgm:spPr/>
      <dgm:t>
        <a:bodyPr/>
        <a:lstStyle/>
        <a:p>
          <a:endParaRPr lang="es-ES"/>
        </a:p>
      </dgm:t>
    </dgm:pt>
    <dgm:pt modelId="{7BF6E601-BA6A-4D18-86E5-90062F648EC1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2. Asesoramiento, orientación educativa y tutoría.</a:t>
          </a:r>
          <a:endParaRPr lang="es-ES" sz="2800" b="1" dirty="0">
            <a:solidFill>
              <a:schemeClr val="bg1"/>
            </a:solidFill>
          </a:endParaRPr>
        </a:p>
      </dgm:t>
    </dgm:pt>
    <dgm:pt modelId="{8665097D-B81B-4035-946A-D3D7B14E2661}" type="parTrans" cxnId="{491AD3E2-929B-4D6E-9EAD-D3870FB49FE9}">
      <dgm:prSet/>
      <dgm:spPr/>
      <dgm:t>
        <a:bodyPr/>
        <a:lstStyle/>
        <a:p>
          <a:endParaRPr lang="es-ES"/>
        </a:p>
      </dgm:t>
    </dgm:pt>
    <dgm:pt modelId="{A29AE183-79C3-4C3D-9CFB-B4388FED0AAB}" type="sibTrans" cxnId="{491AD3E2-929B-4D6E-9EAD-D3870FB49FE9}">
      <dgm:prSet/>
      <dgm:spPr/>
      <dgm:t>
        <a:bodyPr/>
        <a:lstStyle/>
        <a:p>
          <a:endParaRPr lang="es-ES"/>
        </a:p>
      </dgm:t>
    </dgm:pt>
    <dgm:pt modelId="{087153C7-2D1A-489C-A34E-47650E003348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3. Gestión e información educativa.</a:t>
          </a:r>
          <a:endParaRPr lang="es-ES" sz="2800" b="1" dirty="0">
            <a:solidFill>
              <a:schemeClr val="bg1"/>
            </a:solidFill>
          </a:endParaRPr>
        </a:p>
      </dgm:t>
    </dgm:pt>
    <dgm:pt modelId="{BFB668D1-AA08-4ABF-9CAE-A6D1D44C7BAA}" type="parTrans" cxnId="{5731785D-D574-4F19-AF60-AD1179F0D93D}">
      <dgm:prSet/>
      <dgm:spPr/>
      <dgm:t>
        <a:bodyPr/>
        <a:lstStyle/>
        <a:p>
          <a:endParaRPr lang="es-ES"/>
        </a:p>
      </dgm:t>
    </dgm:pt>
    <dgm:pt modelId="{A64A77FD-A8EB-4C2F-9140-1D103555B848}" type="sibTrans" cxnId="{5731785D-D574-4F19-AF60-AD1179F0D93D}">
      <dgm:prSet/>
      <dgm:spPr/>
      <dgm:t>
        <a:bodyPr/>
        <a:lstStyle/>
        <a:p>
          <a:endParaRPr lang="es-ES"/>
        </a:p>
      </dgm:t>
    </dgm:pt>
    <dgm:pt modelId="{FA7B2818-FFBC-465C-9972-593FC5B96E37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4. Formación e investigación.</a:t>
          </a:r>
          <a:endParaRPr lang="es-ES" sz="2800" b="1" dirty="0">
            <a:solidFill>
              <a:schemeClr val="bg1"/>
            </a:solidFill>
          </a:endParaRPr>
        </a:p>
      </dgm:t>
    </dgm:pt>
    <dgm:pt modelId="{269897E8-50B8-4887-B731-99E95C636744}" type="parTrans" cxnId="{927E6DC6-ABC2-44D2-A515-0B59ED97B248}">
      <dgm:prSet/>
      <dgm:spPr/>
      <dgm:t>
        <a:bodyPr/>
        <a:lstStyle/>
        <a:p>
          <a:endParaRPr lang="es-ES"/>
        </a:p>
      </dgm:t>
    </dgm:pt>
    <dgm:pt modelId="{5CF9FC10-AE6E-4CC7-9B25-55E35CD73193}" type="sibTrans" cxnId="{927E6DC6-ABC2-44D2-A515-0B59ED97B248}">
      <dgm:prSet/>
      <dgm:spPr/>
      <dgm:t>
        <a:bodyPr/>
        <a:lstStyle/>
        <a:p>
          <a:endParaRPr lang="es-ES"/>
        </a:p>
      </dgm:t>
    </dgm:pt>
    <dgm:pt modelId="{FF772E7D-392B-43D7-8461-C3DDD56EFB35}" type="pres">
      <dgm:prSet presAssocID="{B7CC2D6B-C438-432C-B639-079E1BD9F26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F9877A-0494-44D4-A7F8-54878D070F80}" type="pres">
      <dgm:prSet presAssocID="{B7CC2D6B-C438-432C-B639-079E1BD9F265}" presName="diamond" presStyleLbl="bgShp" presStyleIdx="0" presStyleCnt="1" custScaleX="162372"/>
      <dgm:spPr/>
    </dgm:pt>
    <dgm:pt modelId="{B47EF312-D088-4D10-979E-22FFBEC3CDBB}" type="pres">
      <dgm:prSet presAssocID="{B7CC2D6B-C438-432C-B639-079E1BD9F265}" presName="quad1" presStyleLbl="node1" presStyleIdx="0" presStyleCnt="4" custScaleX="164448" custLinFactNeighborX="-40900" custLinFactNeighborY="-5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EDD35C-3115-4CFD-89A3-CF6B80667145}" type="pres">
      <dgm:prSet presAssocID="{B7CC2D6B-C438-432C-B639-079E1BD9F265}" presName="quad2" presStyleLbl="node1" presStyleIdx="1" presStyleCnt="4" custScaleX="172309" custLinFactNeighborX="29161" custLinFactNeighborY="-5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E29BDB2-7FE2-49A2-8A50-DF6F29966A46}" type="pres">
      <dgm:prSet presAssocID="{B7CC2D6B-C438-432C-B639-079E1BD9F265}" presName="quad3" presStyleLbl="node1" presStyleIdx="2" presStyleCnt="4" custScaleX="164450" custLinFactNeighborX="-37491" custLinFactNeighborY="42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36A931-38F4-4011-8527-BABB17048E94}" type="pres">
      <dgm:prSet presAssocID="{B7CC2D6B-C438-432C-B639-079E1BD9F265}" presName="quad4" presStyleLbl="node1" presStyleIdx="3" presStyleCnt="4" custScaleX="175337" custLinFactNeighborX="29161" custLinFactNeighborY="8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91AD3E2-929B-4D6E-9EAD-D3870FB49FE9}" srcId="{B7CC2D6B-C438-432C-B639-079E1BD9F265}" destId="{7BF6E601-BA6A-4D18-86E5-90062F648EC1}" srcOrd="1" destOrd="0" parTransId="{8665097D-B81B-4035-946A-D3D7B14E2661}" sibTransId="{A29AE183-79C3-4C3D-9CFB-B4388FED0AAB}"/>
    <dgm:cxn modelId="{927E6DC6-ABC2-44D2-A515-0B59ED97B248}" srcId="{B7CC2D6B-C438-432C-B639-079E1BD9F265}" destId="{FA7B2818-FFBC-465C-9972-593FC5B96E37}" srcOrd="3" destOrd="0" parTransId="{269897E8-50B8-4887-B731-99E95C636744}" sibTransId="{5CF9FC10-AE6E-4CC7-9B25-55E35CD73193}"/>
    <dgm:cxn modelId="{7CBA72D1-8830-4CB8-B54B-E6171AD64F81}" type="presOf" srcId="{087153C7-2D1A-489C-A34E-47650E003348}" destId="{1E29BDB2-7FE2-49A2-8A50-DF6F29966A46}" srcOrd="0" destOrd="0" presId="urn:microsoft.com/office/officeart/2005/8/layout/matrix3"/>
    <dgm:cxn modelId="{A2B1FD16-2DB8-46AD-8946-9758C9CA5A6F}" type="presOf" srcId="{FA7B2818-FFBC-465C-9972-593FC5B96E37}" destId="{2A36A931-38F4-4011-8527-BABB17048E94}" srcOrd="0" destOrd="0" presId="urn:microsoft.com/office/officeart/2005/8/layout/matrix3"/>
    <dgm:cxn modelId="{F87831D9-61F2-4A1D-9C07-DAE634409DF6}" type="presOf" srcId="{3FE5FE35-FD52-434C-AE2A-25C11252758E}" destId="{B47EF312-D088-4D10-979E-22FFBEC3CDBB}" srcOrd="0" destOrd="0" presId="urn:microsoft.com/office/officeart/2005/8/layout/matrix3"/>
    <dgm:cxn modelId="{138B64E9-743F-4C92-812D-5AFDDD3C4DA7}" type="presOf" srcId="{B7CC2D6B-C438-432C-B639-079E1BD9F265}" destId="{FF772E7D-392B-43D7-8461-C3DDD56EFB35}" srcOrd="0" destOrd="0" presId="urn:microsoft.com/office/officeart/2005/8/layout/matrix3"/>
    <dgm:cxn modelId="{5731785D-D574-4F19-AF60-AD1179F0D93D}" srcId="{B7CC2D6B-C438-432C-B639-079E1BD9F265}" destId="{087153C7-2D1A-489C-A34E-47650E003348}" srcOrd="2" destOrd="0" parTransId="{BFB668D1-AA08-4ABF-9CAE-A6D1D44C7BAA}" sibTransId="{A64A77FD-A8EB-4C2F-9140-1D103555B848}"/>
    <dgm:cxn modelId="{63B1A5BA-13BC-45F4-9FC5-A2527CE38B14}" type="presOf" srcId="{7BF6E601-BA6A-4D18-86E5-90062F648EC1}" destId="{6CEDD35C-3115-4CFD-89A3-CF6B80667145}" srcOrd="0" destOrd="0" presId="urn:microsoft.com/office/officeart/2005/8/layout/matrix3"/>
    <dgm:cxn modelId="{EEDF2DB8-B832-407A-AC39-FAF2C57DBD92}" srcId="{B7CC2D6B-C438-432C-B639-079E1BD9F265}" destId="{3FE5FE35-FD52-434C-AE2A-25C11252758E}" srcOrd="0" destOrd="0" parTransId="{CE164852-DB2B-45D5-BCAD-01471586B0BA}" sibTransId="{2247B2CA-54EE-4F55-903D-774CE19CFEA6}"/>
    <dgm:cxn modelId="{393C608D-35F5-4786-BA69-1661267E54CC}" type="presParOf" srcId="{FF772E7D-392B-43D7-8461-C3DDD56EFB35}" destId="{65F9877A-0494-44D4-A7F8-54878D070F80}" srcOrd="0" destOrd="0" presId="urn:microsoft.com/office/officeart/2005/8/layout/matrix3"/>
    <dgm:cxn modelId="{E3E892FE-9205-413E-913A-124F60D80D82}" type="presParOf" srcId="{FF772E7D-392B-43D7-8461-C3DDD56EFB35}" destId="{B47EF312-D088-4D10-979E-22FFBEC3CDBB}" srcOrd="1" destOrd="0" presId="urn:microsoft.com/office/officeart/2005/8/layout/matrix3"/>
    <dgm:cxn modelId="{6EE122D6-2627-4A45-99A2-6FFB59C54D9B}" type="presParOf" srcId="{FF772E7D-392B-43D7-8461-C3DDD56EFB35}" destId="{6CEDD35C-3115-4CFD-89A3-CF6B80667145}" srcOrd="2" destOrd="0" presId="urn:microsoft.com/office/officeart/2005/8/layout/matrix3"/>
    <dgm:cxn modelId="{BE2A1505-F6EA-4AF6-A3CF-EA59179F2379}" type="presParOf" srcId="{FF772E7D-392B-43D7-8461-C3DDD56EFB35}" destId="{1E29BDB2-7FE2-49A2-8A50-DF6F29966A46}" srcOrd="3" destOrd="0" presId="urn:microsoft.com/office/officeart/2005/8/layout/matrix3"/>
    <dgm:cxn modelId="{592B3F51-929B-4C36-B377-09F41CE7596F}" type="presParOf" srcId="{FF772E7D-392B-43D7-8461-C3DDD56EFB35}" destId="{2A36A931-38F4-4011-8527-BABB17048E9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B5648-13CF-4231-A30A-C070176EB837}" type="doc">
      <dgm:prSet loTypeId="urn:microsoft.com/office/officeart/2005/8/layout/defaul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CC2E5660-97D7-455E-9CF9-EA5A8CFC6311}">
      <dgm:prSet phldrT="[Texto]" custT="1"/>
      <dgm:spPr/>
      <dgm:t>
        <a:bodyPr/>
        <a:lstStyle/>
        <a:p>
          <a:pPr algn="l"/>
          <a:r>
            <a:rPr lang="es-ES" sz="2400" b="1" dirty="0" smtClean="0">
              <a:solidFill>
                <a:schemeClr val="bg1"/>
              </a:solidFill>
            </a:rPr>
            <a:t>Cuantitativos</a:t>
          </a:r>
          <a:r>
            <a:rPr lang="es-ES" sz="2400" dirty="0" smtClean="0">
              <a:solidFill>
                <a:schemeClr val="bg1"/>
              </a:solidFill>
            </a:rPr>
            <a:t>: Cuestionarios</a:t>
          </a:r>
        </a:p>
        <a:p>
          <a:pPr algn="l"/>
          <a:r>
            <a:rPr lang="es-ES" sz="2400" dirty="0" smtClean="0">
              <a:solidFill>
                <a:schemeClr val="bg1"/>
              </a:solidFill>
            </a:rPr>
            <a:t>1. características del centro educativo. </a:t>
          </a:r>
        </a:p>
        <a:p>
          <a:pPr algn="l"/>
          <a:r>
            <a:rPr lang="es-ES" sz="2400" dirty="0" smtClean="0">
              <a:solidFill>
                <a:schemeClr val="bg1"/>
              </a:solidFill>
            </a:rPr>
            <a:t>2. Perfil del orientador.</a:t>
          </a:r>
        </a:p>
        <a:p>
          <a:pPr algn="l"/>
          <a:r>
            <a:rPr lang="es-ES" sz="2400" dirty="0" smtClean="0">
              <a:solidFill>
                <a:schemeClr val="bg1"/>
              </a:solidFill>
            </a:rPr>
            <a:t>3. Escala de valoración TIC’S.</a:t>
          </a:r>
        </a:p>
        <a:p>
          <a:pPr algn="l"/>
          <a:r>
            <a:rPr lang="es-ES" sz="2400" dirty="0" smtClean="0">
              <a:solidFill>
                <a:schemeClr val="bg1"/>
              </a:solidFill>
            </a:rPr>
            <a:t>4 Escala de valoración  información de los orientadores.</a:t>
          </a:r>
        </a:p>
        <a:p>
          <a:pPr algn="l"/>
          <a:r>
            <a:rPr lang="es-ES" sz="2400" dirty="0" smtClean="0">
              <a:solidFill>
                <a:schemeClr val="bg1"/>
              </a:solidFill>
            </a:rPr>
            <a:t>5. Escala de valoración  en uso de diferentes TIC’S</a:t>
          </a:r>
        </a:p>
        <a:p>
          <a:pPr algn="l"/>
          <a:r>
            <a:rPr lang="es-ES" sz="2400" dirty="0" smtClean="0">
              <a:solidFill>
                <a:schemeClr val="bg1"/>
              </a:solidFill>
            </a:rPr>
            <a:t>6 Escala de valoración  en uso de TIC’S en actividades para el desarrollo.</a:t>
          </a:r>
        </a:p>
      </dgm:t>
    </dgm:pt>
    <dgm:pt modelId="{81F3BB6F-2237-4102-AD88-5F3364E64AFD}" type="parTrans" cxnId="{BA965090-7BA6-410C-A16E-D293F21532EE}">
      <dgm:prSet/>
      <dgm:spPr/>
      <dgm:t>
        <a:bodyPr/>
        <a:lstStyle/>
        <a:p>
          <a:endParaRPr lang="es-ES"/>
        </a:p>
      </dgm:t>
    </dgm:pt>
    <dgm:pt modelId="{AEF6FCFE-35EE-4798-9565-2B6266F3755A}" type="sibTrans" cxnId="{BA965090-7BA6-410C-A16E-D293F21532EE}">
      <dgm:prSet/>
      <dgm:spPr/>
      <dgm:t>
        <a:bodyPr/>
        <a:lstStyle/>
        <a:p>
          <a:endParaRPr lang="es-ES"/>
        </a:p>
      </dgm:t>
    </dgm:pt>
    <dgm:pt modelId="{A7C5D8DE-D633-46CD-9452-AA5006C0AC89}">
      <dgm:prSet phldrT="[Texto]" custT="1"/>
      <dgm:spPr/>
      <dgm:t>
        <a:bodyPr/>
        <a:lstStyle/>
        <a:p>
          <a:pPr algn="ctr"/>
          <a:endParaRPr lang="es-ES" sz="2800" dirty="0" smtClean="0"/>
        </a:p>
        <a:p>
          <a:pPr algn="ctr"/>
          <a:r>
            <a:rPr lang="es-ES" sz="2400" b="1" i="0" dirty="0" smtClean="0">
              <a:solidFill>
                <a:schemeClr val="bg1"/>
              </a:solidFill>
            </a:rPr>
            <a:t>Cualitativos: </a:t>
          </a:r>
          <a:r>
            <a:rPr lang="es-ES" sz="2400" b="0" i="0" dirty="0" smtClean="0">
              <a:solidFill>
                <a:schemeClr val="bg1"/>
              </a:solidFill>
            </a:rPr>
            <a:t>Entrevista.</a:t>
          </a:r>
        </a:p>
        <a:p>
          <a:pPr algn="l"/>
          <a:r>
            <a:rPr lang="es-ES" sz="2400" b="0" i="0" dirty="0" smtClean="0">
              <a:solidFill>
                <a:schemeClr val="bg1"/>
              </a:solidFill>
            </a:rPr>
            <a:t>1. Las destrezas en TIC de orientador.</a:t>
          </a:r>
        </a:p>
        <a:p>
          <a:pPr algn="l"/>
          <a:r>
            <a:rPr lang="es-ES" sz="2400" b="0" i="0" dirty="0" smtClean="0">
              <a:solidFill>
                <a:schemeClr val="bg1"/>
              </a:solidFill>
            </a:rPr>
            <a:t>2. Información en TIC de orientadora.</a:t>
          </a:r>
        </a:p>
        <a:p>
          <a:pPr algn="ctr"/>
          <a:r>
            <a:rPr lang="es-ES" sz="2400" b="0" i="0" dirty="0" smtClean="0">
              <a:solidFill>
                <a:schemeClr val="bg1"/>
              </a:solidFill>
            </a:rPr>
            <a:t>		</a:t>
          </a:r>
        </a:p>
        <a:p>
          <a:pPr algn="ctr"/>
          <a:endParaRPr lang="es-ES" sz="3200" b="1" i="1" dirty="0" smtClean="0"/>
        </a:p>
      </dgm:t>
    </dgm:pt>
    <dgm:pt modelId="{7CADB837-B259-4142-B036-24C597CCBF4F}" type="parTrans" cxnId="{A5A9E356-81D2-4EC3-8731-BCA51215A2BA}">
      <dgm:prSet/>
      <dgm:spPr/>
      <dgm:t>
        <a:bodyPr/>
        <a:lstStyle/>
        <a:p>
          <a:endParaRPr lang="es-ES"/>
        </a:p>
      </dgm:t>
    </dgm:pt>
    <dgm:pt modelId="{8403F8E1-8B68-4D03-9303-B8273536F2AF}" type="sibTrans" cxnId="{A5A9E356-81D2-4EC3-8731-BCA51215A2BA}">
      <dgm:prSet/>
      <dgm:spPr/>
      <dgm:t>
        <a:bodyPr/>
        <a:lstStyle/>
        <a:p>
          <a:endParaRPr lang="es-ES"/>
        </a:p>
      </dgm:t>
    </dgm:pt>
    <dgm:pt modelId="{C851A32D-B0C8-404C-A7CC-411F9FCF6B87}" type="pres">
      <dgm:prSet presAssocID="{382B5648-13CF-4231-A30A-C070176EB8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C0FAD2B-0EE1-4310-BD35-4E68B9520C0C}" type="pres">
      <dgm:prSet presAssocID="{CC2E5660-97D7-455E-9CF9-EA5A8CFC6311}" presName="node" presStyleLbl="node1" presStyleIdx="0" presStyleCnt="2" custScaleY="171169" custLinFactNeighborX="-1464" custLinFactNeighborY="-38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0C0195-50EF-48A1-BAC8-FBCD0095BFFB}" type="pres">
      <dgm:prSet presAssocID="{AEF6FCFE-35EE-4798-9565-2B6266F3755A}" presName="sibTrans" presStyleCnt="0"/>
      <dgm:spPr/>
    </dgm:pt>
    <dgm:pt modelId="{85E659FE-DB10-4B7E-88B4-64E88A9E1E95}" type="pres">
      <dgm:prSet presAssocID="{A7C5D8DE-D633-46CD-9452-AA5006C0AC89}" presName="node" presStyleLbl="node1" presStyleIdx="1" presStyleCnt="2" custScaleY="1693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A75927-86CE-4FA8-B7BE-2D6D72F92F61}" type="presOf" srcId="{382B5648-13CF-4231-A30A-C070176EB837}" destId="{C851A32D-B0C8-404C-A7CC-411F9FCF6B87}" srcOrd="0" destOrd="0" presId="urn:microsoft.com/office/officeart/2005/8/layout/default"/>
    <dgm:cxn modelId="{6C3BB552-D9BB-4DE3-9C43-4262CD79FA9D}" type="presOf" srcId="{A7C5D8DE-D633-46CD-9452-AA5006C0AC89}" destId="{85E659FE-DB10-4B7E-88B4-64E88A9E1E95}" srcOrd="0" destOrd="0" presId="urn:microsoft.com/office/officeart/2005/8/layout/default"/>
    <dgm:cxn modelId="{BA965090-7BA6-410C-A16E-D293F21532EE}" srcId="{382B5648-13CF-4231-A30A-C070176EB837}" destId="{CC2E5660-97D7-455E-9CF9-EA5A8CFC6311}" srcOrd="0" destOrd="0" parTransId="{81F3BB6F-2237-4102-AD88-5F3364E64AFD}" sibTransId="{AEF6FCFE-35EE-4798-9565-2B6266F3755A}"/>
    <dgm:cxn modelId="{2F609240-A822-4431-B588-0C8469D92EE5}" type="presOf" srcId="{CC2E5660-97D7-455E-9CF9-EA5A8CFC6311}" destId="{0C0FAD2B-0EE1-4310-BD35-4E68B9520C0C}" srcOrd="0" destOrd="0" presId="urn:microsoft.com/office/officeart/2005/8/layout/default"/>
    <dgm:cxn modelId="{A5A9E356-81D2-4EC3-8731-BCA51215A2BA}" srcId="{382B5648-13CF-4231-A30A-C070176EB837}" destId="{A7C5D8DE-D633-46CD-9452-AA5006C0AC89}" srcOrd="1" destOrd="0" parTransId="{7CADB837-B259-4142-B036-24C597CCBF4F}" sibTransId="{8403F8E1-8B68-4D03-9303-B8273536F2AF}"/>
    <dgm:cxn modelId="{A8A508E1-8F61-4EC0-86F5-A99B0C2BA2AC}" type="presParOf" srcId="{C851A32D-B0C8-404C-A7CC-411F9FCF6B87}" destId="{0C0FAD2B-0EE1-4310-BD35-4E68B9520C0C}" srcOrd="0" destOrd="0" presId="urn:microsoft.com/office/officeart/2005/8/layout/default"/>
    <dgm:cxn modelId="{C11DAF21-8EDC-4419-B755-9BBD1D7D3E63}" type="presParOf" srcId="{C851A32D-B0C8-404C-A7CC-411F9FCF6B87}" destId="{8D0C0195-50EF-48A1-BAC8-FBCD0095BFFB}" srcOrd="1" destOrd="0" presId="urn:microsoft.com/office/officeart/2005/8/layout/default"/>
    <dgm:cxn modelId="{8763B81F-63C3-4643-B6B5-01647E71EF88}" type="presParOf" srcId="{C851A32D-B0C8-404C-A7CC-411F9FCF6B87}" destId="{85E659FE-DB10-4B7E-88B4-64E88A9E1E9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19370D-F569-4034-A4EC-91D2C7FC1E12}" type="doc">
      <dgm:prSet loTypeId="urn:microsoft.com/office/officeart/2005/8/layout/hList6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ES"/>
        </a:p>
      </dgm:t>
    </dgm:pt>
    <dgm:pt modelId="{FE959147-8DFC-4E45-8307-B98392347D10}">
      <dgm:prSet phldrT="[Texto]" custT="1"/>
      <dgm:spPr/>
      <dgm:t>
        <a:bodyPr/>
        <a:lstStyle/>
        <a:p>
          <a:r>
            <a:rPr lang="es-ES" sz="2800" b="1" dirty="0" smtClean="0">
              <a:solidFill>
                <a:schemeClr val="bg1"/>
              </a:solidFill>
            </a:rPr>
            <a:t>Análisis de Datos.</a:t>
          </a:r>
          <a:endParaRPr lang="es-ES" sz="2800" b="1" dirty="0">
            <a:solidFill>
              <a:schemeClr val="bg1"/>
            </a:solidFill>
          </a:endParaRPr>
        </a:p>
      </dgm:t>
    </dgm:pt>
    <dgm:pt modelId="{3788CEBC-1D7E-4EE3-BD28-CE64A602A416}" type="parTrans" cxnId="{44D4642C-1BAD-4E81-9596-AF859E0D851A}">
      <dgm:prSet/>
      <dgm:spPr/>
      <dgm:t>
        <a:bodyPr/>
        <a:lstStyle/>
        <a:p>
          <a:endParaRPr lang="es-ES"/>
        </a:p>
      </dgm:t>
    </dgm:pt>
    <dgm:pt modelId="{17BCC3A5-9D4D-4893-8133-B06215086B16}" type="sibTrans" cxnId="{44D4642C-1BAD-4E81-9596-AF859E0D851A}">
      <dgm:prSet/>
      <dgm:spPr/>
      <dgm:t>
        <a:bodyPr/>
        <a:lstStyle/>
        <a:p>
          <a:endParaRPr lang="es-ES"/>
        </a:p>
      </dgm:t>
    </dgm:pt>
    <dgm:pt modelId="{A2000555-081B-4B1B-8209-8C05954BBBF5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bg1"/>
              </a:solidFill>
            </a:rPr>
            <a:t>Análisis de frecuencias y porcentajes.</a:t>
          </a:r>
          <a:endParaRPr lang="es-ES" sz="2400" dirty="0">
            <a:solidFill>
              <a:schemeClr val="bg1"/>
            </a:solidFill>
          </a:endParaRPr>
        </a:p>
      </dgm:t>
    </dgm:pt>
    <dgm:pt modelId="{39C4DE49-663E-48ED-8830-8F73AC45D3AC}" type="parTrans" cxnId="{3E5E4E17-B07C-4386-B4E6-64DC72223659}">
      <dgm:prSet/>
      <dgm:spPr/>
      <dgm:t>
        <a:bodyPr/>
        <a:lstStyle/>
        <a:p>
          <a:endParaRPr lang="es-ES"/>
        </a:p>
      </dgm:t>
    </dgm:pt>
    <dgm:pt modelId="{53C8F7A8-BE2E-45E2-84C2-D5908384C1A5}" type="sibTrans" cxnId="{3E5E4E17-B07C-4386-B4E6-64DC72223659}">
      <dgm:prSet/>
      <dgm:spPr/>
      <dgm:t>
        <a:bodyPr/>
        <a:lstStyle/>
        <a:p>
          <a:endParaRPr lang="es-ES"/>
        </a:p>
      </dgm:t>
    </dgm:pt>
    <dgm:pt modelId="{86AAF116-38F5-4BAA-B130-6908E7772FC2}">
      <dgm:prSet phldrT="[Texto]" custT="1"/>
      <dgm:spPr/>
      <dgm:t>
        <a:bodyPr/>
        <a:lstStyle/>
        <a:p>
          <a:r>
            <a:rPr lang="es-ES" sz="3200" b="1" dirty="0" smtClean="0">
              <a:solidFill>
                <a:schemeClr val="bg1"/>
              </a:solidFill>
            </a:rPr>
            <a:t>Resultados.</a:t>
          </a:r>
        </a:p>
        <a:p>
          <a:r>
            <a:rPr lang="es-ES" sz="2400" b="1" dirty="0" smtClean="0">
              <a:solidFill>
                <a:schemeClr val="bg1"/>
              </a:solidFill>
            </a:rPr>
            <a:t>Cuestionario.</a:t>
          </a:r>
          <a:endParaRPr lang="es-ES" sz="2400" b="1" dirty="0">
            <a:solidFill>
              <a:schemeClr val="bg1"/>
            </a:solidFill>
          </a:endParaRPr>
        </a:p>
      </dgm:t>
    </dgm:pt>
    <dgm:pt modelId="{99D13BB4-B0BA-4EB2-9607-FE203B1F01F7}" type="parTrans" cxnId="{410D7C31-D1D3-4E94-B3A3-E0392DEDE9B0}">
      <dgm:prSet/>
      <dgm:spPr/>
      <dgm:t>
        <a:bodyPr/>
        <a:lstStyle/>
        <a:p>
          <a:endParaRPr lang="es-ES"/>
        </a:p>
      </dgm:t>
    </dgm:pt>
    <dgm:pt modelId="{9E3D52E9-11D3-4034-9033-8747F96397D7}" type="sibTrans" cxnId="{410D7C31-D1D3-4E94-B3A3-E0392DEDE9B0}">
      <dgm:prSet/>
      <dgm:spPr/>
      <dgm:t>
        <a:bodyPr/>
        <a:lstStyle/>
        <a:p>
          <a:endParaRPr lang="es-ES"/>
        </a:p>
      </dgm:t>
    </dgm:pt>
    <dgm:pt modelId="{16190C0F-6929-4A05-9250-1B919EB9738B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Predominan los equipos informáticos y periféricos 63%. </a:t>
          </a:r>
          <a:endParaRPr lang="es-ES" sz="2000" dirty="0">
            <a:solidFill>
              <a:schemeClr val="bg1"/>
            </a:solidFill>
          </a:endParaRPr>
        </a:p>
      </dgm:t>
    </dgm:pt>
    <dgm:pt modelId="{0EDDF223-900A-490B-9928-DED565E2EBA6}" type="parTrans" cxnId="{BAB1899F-B497-4DAC-B0C3-39FCCFC2F823}">
      <dgm:prSet/>
      <dgm:spPr/>
      <dgm:t>
        <a:bodyPr/>
        <a:lstStyle/>
        <a:p>
          <a:endParaRPr lang="es-ES"/>
        </a:p>
      </dgm:t>
    </dgm:pt>
    <dgm:pt modelId="{15201573-DF3B-4723-AFA9-90450814EDCD}" type="sibTrans" cxnId="{BAB1899F-B497-4DAC-B0C3-39FCCFC2F823}">
      <dgm:prSet/>
      <dgm:spPr/>
      <dgm:t>
        <a:bodyPr/>
        <a:lstStyle/>
        <a:p>
          <a:endParaRPr lang="es-ES"/>
        </a:p>
      </dgm:t>
    </dgm:pt>
    <dgm:pt modelId="{64EDC5B1-16A9-4AB9-AD5C-CC1EFBA82EEF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bg1"/>
              </a:solidFill>
            </a:rPr>
            <a:t>Calculo de la diferencia de medias.</a:t>
          </a:r>
          <a:endParaRPr lang="es-ES" sz="2400" dirty="0">
            <a:solidFill>
              <a:schemeClr val="bg1"/>
            </a:solidFill>
          </a:endParaRPr>
        </a:p>
      </dgm:t>
    </dgm:pt>
    <dgm:pt modelId="{1B95A998-1BE1-47B6-9CD0-8C8D510C828D}" type="parTrans" cxnId="{2F6D51A4-A434-4590-A092-B1F59A0C4B0B}">
      <dgm:prSet/>
      <dgm:spPr/>
      <dgm:t>
        <a:bodyPr/>
        <a:lstStyle/>
        <a:p>
          <a:endParaRPr lang="es-ES"/>
        </a:p>
      </dgm:t>
    </dgm:pt>
    <dgm:pt modelId="{D5EF16BC-2EA9-44B6-870B-EC2220CDA36B}" type="sibTrans" cxnId="{2F6D51A4-A434-4590-A092-B1F59A0C4B0B}">
      <dgm:prSet/>
      <dgm:spPr/>
      <dgm:t>
        <a:bodyPr/>
        <a:lstStyle/>
        <a:p>
          <a:endParaRPr lang="es-ES"/>
        </a:p>
      </dgm:t>
    </dgm:pt>
    <dgm:pt modelId="{E6417EB1-4A2C-4308-BDCA-31775DFFC496}">
      <dgm:prSet phldrT="[Texto]" custT="1"/>
      <dgm:spPr/>
      <dgm:t>
        <a:bodyPr/>
        <a:lstStyle/>
        <a:p>
          <a:r>
            <a:rPr lang="es-ES" sz="2400" dirty="0" smtClean="0">
              <a:solidFill>
                <a:schemeClr val="bg1"/>
              </a:solidFill>
            </a:rPr>
            <a:t>Calculo de la correlación lineal </a:t>
          </a:r>
          <a:endParaRPr lang="es-ES" sz="2400" dirty="0">
            <a:solidFill>
              <a:schemeClr val="bg1"/>
            </a:solidFill>
          </a:endParaRPr>
        </a:p>
      </dgm:t>
    </dgm:pt>
    <dgm:pt modelId="{9E851AF6-AD5E-4919-9DB5-ACD2CFE67ECF}" type="parTrans" cxnId="{27FAC1C2-0394-4EED-B743-285BF916D1F5}">
      <dgm:prSet/>
      <dgm:spPr/>
      <dgm:t>
        <a:bodyPr/>
        <a:lstStyle/>
        <a:p>
          <a:endParaRPr lang="es-ES"/>
        </a:p>
      </dgm:t>
    </dgm:pt>
    <dgm:pt modelId="{C2CE3A35-751F-4838-899D-953786787287}" type="sibTrans" cxnId="{27FAC1C2-0394-4EED-B743-285BF916D1F5}">
      <dgm:prSet/>
      <dgm:spPr/>
      <dgm:t>
        <a:bodyPr/>
        <a:lstStyle/>
        <a:p>
          <a:endParaRPr lang="es-ES"/>
        </a:p>
      </dgm:t>
    </dgm:pt>
    <dgm:pt modelId="{486EEE8C-C33A-41C2-8969-4DBC82A7675C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No disposición de recursos 27 %.</a:t>
          </a:r>
          <a:endParaRPr lang="es-ES" sz="2000" dirty="0">
            <a:solidFill>
              <a:schemeClr val="bg1"/>
            </a:solidFill>
          </a:endParaRPr>
        </a:p>
      </dgm:t>
    </dgm:pt>
    <dgm:pt modelId="{D27F32EF-D7B6-4B9F-94AA-475DB6A55110}" type="parTrans" cxnId="{567862B8-508B-40A1-AC9F-FA953272A01F}">
      <dgm:prSet/>
      <dgm:spPr/>
      <dgm:t>
        <a:bodyPr/>
        <a:lstStyle/>
        <a:p>
          <a:endParaRPr lang="es-ES"/>
        </a:p>
      </dgm:t>
    </dgm:pt>
    <dgm:pt modelId="{4642B28C-29B1-43A3-A8FE-CE96F9EC5049}" type="sibTrans" cxnId="{567862B8-508B-40A1-AC9F-FA953272A01F}">
      <dgm:prSet/>
      <dgm:spPr/>
      <dgm:t>
        <a:bodyPr/>
        <a:lstStyle/>
        <a:p>
          <a:endParaRPr lang="es-ES"/>
        </a:p>
      </dgm:t>
    </dgm:pt>
    <dgm:pt modelId="{06A83B9B-8650-4FD4-9040-F621DD50A4C1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Familiaridad 75%.</a:t>
          </a:r>
          <a:endParaRPr lang="es-ES" sz="2000" dirty="0">
            <a:solidFill>
              <a:schemeClr val="bg1"/>
            </a:solidFill>
          </a:endParaRPr>
        </a:p>
      </dgm:t>
    </dgm:pt>
    <dgm:pt modelId="{448A36D2-5779-4E50-99EE-9469F76B15FD}" type="parTrans" cxnId="{382AC6AA-B647-4358-87DD-2D5132167B4B}">
      <dgm:prSet/>
      <dgm:spPr/>
      <dgm:t>
        <a:bodyPr/>
        <a:lstStyle/>
        <a:p>
          <a:endParaRPr lang="es-ES"/>
        </a:p>
      </dgm:t>
    </dgm:pt>
    <dgm:pt modelId="{BF6173D1-BE5F-4A47-92F3-B5FC06ECC62D}" type="sibTrans" cxnId="{382AC6AA-B647-4358-87DD-2D5132167B4B}">
      <dgm:prSet/>
      <dgm:spPr/>
      <dgm:t>
        <a:bodyPr/>
        <a:lstStyle/>
        <a:p>
          <a:endParaRPr lang="es-ES"/>
        </a:p>
      </dgm:t>
    </dgm:pt>
    <dgm:pt modelId="{69BC26CF-30EC-4926-B955-11A37777C9EF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Base de datos y edición 7%.</a:t>
          </a:r>
          <a:endParaRPr lang="es-ES" sz="2000" dirty="0">
            <a:solidFill>
              <a:schemeClr val="bg1"/>
            </a:solidFill>
          </a:endParaRPr>
        </a:p>
      </dgm:t>
    </dgm:pt>
    <dgm:pt modelId="{FDBD5E0C-7475-49AD-8632-65D1FAE1230C}" type="parTrans" cxnId="{74EAFDFD-B4A9-448F-861F-EE296E5FF58E}">
      <dgm:prSet/>
      <dgm:spPr/>
      <dgm:t>
        <a:bodyPr/>
        <a:lstStyle/>
        <a:p>
          <a:endParaRPr lang="es-ES"/>
        </a:p>
      </dgm:t>
    </dgm:pt>
    <dgm:pt modelId="{4F5547CF-7F02-48D4-8DA8-09EACA25EEC4}" type="sibTrans" cxnId="{74EAFDFD-B4A9-448F-861F-EE296E5FF58E}">
      <dgm:prSet/>
      <dgm:spPr/>
      <dgm:t>
        <a:bodyPr/>
        <a:lstStyle/>
        <a:p>
          <a:endParaRPr lang="es-ES"/>
        </a:p>
      </dgm:t>
    </dgm:pt>
    <dgm:pt modelId="{692373B4-B63C-43D9-B436-32A57B34915A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Teléfono o correo  32%.</a:t>
          </a:r>
          <a:endParaRPr lang="es-ES" sz="2000" dirty="0">
            <a:solidFill>
              <a:schemeClr val="bg1"/>
            </a:solidFill>
          </a:endParaRPr>
        </a:p>
      </dgm:t>
    </dgm:pt>
    <dgm:pt modelId="{2CCE2468-77E8-45C9-8E38-D5F42A5B7E8A}" type="parTrans" cxnId="{A1BCCC32-BF24-4F1B-BDE9-4FC3111B3D15}">
      <dgm:prSet/>
      <dgm:spPr/>
      <dgm:t>
        <a:bodyPr/>
        <a:lstStyle/>
        <a:p>
          <a:endParaRPr lang="es-ES"/>
        </a:p>
      </dgm:t>
    </dgm:pt>
    <dgm:pt modelId="{77B46A3A-2E2C-4943-9A8D-D532FCD12C17}" type="sibTrans" cxnId="{A1BCCC32-BF24-4F1B-BDE9-4FC3111B3D15}">
      <dgm:prSet/>
      <dgm:spPr/>
      <dgm:t>
        <a:bodyPr/>
        <a:lstStyle/>
        <a:p>
          <a:endParaRPr lang="es-ES"/>
        </a:p>
      </dgm:t>
    </dgm:pt>
    <dgm:pt modelId="{6941A321-EE1E-46ED-BF08-EFC257343434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Diseños 67%.</a:t>
          </a:r>
          <a:endParaRPr lang="es-ES" sz="2000" dirty="0">
            <a:solidFill>
              <a:schemeClr val="bg1"/>
            </a:solidFill>
          </a:endParaRPr>
        </a:p>
      </dgm:t>
    </dgm:pt>
    <dgm:pt modelId="{88A9FFB4-6C2E-43A9-8673-D9012FFBBD72}" type="parTrans" cxnId="{02E8F869-F260-4250-8210-F4F2C764DBFE}">
      <dgm:prSet/>
      <dgm:spPr/>
      <dgm:t>
        <a:bodyPr/>
        <a:lstStyle/>
        <a:p>
          <a:endParaRPr lang="es-ES"/>
        </a:p>
      </dgm:t>
    </dgm:pt>
    <dgm:pt modelId="{4EC4AFD0-1D12-4256-A9C7-21D8937450CE}" type="sibTrans" cxnId="{02E8F869-F260-4250-8210-F4F2C764DBFE}">
      <dgm:prSet/>
      <dgm:spPr/>
      <dgm:t>
        <a:bodyPr/>
        <a:lstStyle/>
        <a:p>
          <a:endParaRPr lang="es-ES"/>
        </a:p>
      </dgm:t>
    </dgm:pt>
    <dgm:pt modelId="{6B430A6C-AB90-40A7-B9F8-0AFCD65995B8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bg1"/>
              </a:solidFill>
            </a:rPr>
            <a:t>Elaboración de pruebas 12%.</a:t>
          </a:r>
          <a:endParaRPr lang="es-ES" sz="2000" dirty="0">
            <a:solidFill>
              <a:schemeClr val="bg1"/>
            </a:solidFill>
          </a:endParaRPr>
        </a:p>
      </dgm:t>
    </dgm:pt>
    <dgm:pt modelId="{CBA4432A-56F8-4EC0-B498-C1B55B43A66D}" type="parTrans" cxnId="{77BAB0C5-CBA3-425E-A28C-07F1E5C7A7ED}">
      <dgm:prSet/>
      <dgm:spPr/>
      <dgm:t>
        <a:bodyPr/>
        <a:lstStyle/>
        <a:p>
          <a:endParaRPr lang="es-ES"/>
        </a:p>
      </dgm:t>
    </dgm:pt>
    <dgm:pt modelId="{5E6773D8-9910-429B-B051-91A69C58ACEC}" type="sibTrans" cxnId="{77BAB0C5-CBA3-425E-A28C-07F1E5C7A7ED}">
      <dgm:prSet/>
      <dgm:spPr/>
      <dgm:t>
        <a:bodyPr/>
        <a:lstStyle/>
        <a:p>
          <a:endParaRPr lang="es-ES"/>
        </a:p>
      </dgm:t>
    </dgm:pt>
    <dgm:pt modelId="{2C26472F-D461-43DD-B885-4227F359F951}">
      <dgm:prSet phldrT="[Texto]" custT="1"/>
      <dgm:spPr/>
      <dgm:t>
        <a:bodyPr/>
        <a:lstStyle/>
        <a:p>
          <a:pPr algn="ctr"/>
          <a:r>
            <a:rPr lang="es-ES" sz="2800" b="1" dirty="0" smtClean="0">
              <a:solidFill>
                <a:schemeClr val="bg1"/>
              </a:solidFill>
            </a:rPr>
            <a:t>Entrevista.</a:t>
          </a:r>
        </a:p>
        <a:p>
          <a:pPr algn="l"/>
          <a:r>
            <a:rPr lang="es-ES" sz="2000" b="0" dirty="0" smtClean="0">
              <a:solidFill>
                <a:schemeClr val="bg1"/>
              </a:solidFill>
            </a:rPr>
            <a:t>Baja utilidad de las TIC’S.</a:t>
          </a:r>
        </a:p>
        <a:p>
          <a:pPr algn="l"/>
          <a:r>
            <a:rPr lang="es-ES" sz="2000" b="0" dirty="0" smtClean="0">
              <a:solidFill>
                <a:schemeClr val="bg1"/>
              </a:solidFill>
            </a:rPr>
            <a:t>La oferta formativa no estaba adaptada.</a:t>
          </a:r>
        </a:p>
        <a:p>
          <a:pPr algn="l"/>
          <a:r>
            <a:rPr lang="es-ES" sz="2000" b="0" dirty="0" smtClean="0">
              <a:solidFill>
                <a:schemeClr val="bg1"/>
              </a:solidFill>
            </a:rPr>
            <a:t>Habilidades y destrezas en la utilización de la red.</a:t>
          </a:r>
          <a:endParaRPr lang="es-ES" sz="2000" b="0" dirty="0">
            <a:solidFill>
              <a:schemeClr val="bg1"/>
            </a:solidFill>
          </a:endParaRPr>
        </a:p>
      </dgm:t>
    </dgm:pt>
    <dgm:pt modelId="{1E294374-7C2C-416E-8FD4-335CBC792535}" type="parTrans" cxnId="{467470F1-AD4E-48BB-8C11-CCB6194E297E}">
      <dgm:prSet/>
      <dgm:spPr/>
      <dgm:t>
        <a:bodyPr/>
        <a:lstStyle/>
        <a:p>
          <a:endParaRPr lang="es-ES"/>
        </a:p>
      </dgm:t>
    </dgm:pt>
    <dgm:pt modelId="{73623D8F-297E-422D-B9E9-C32BA422461C}" type="sibTrans" cxnId="{467470F1-AD4E-48BB-8C11-CCB6194E297E}">
      <dgm:prSet/>
      <dgm:spPr/>
      <dgm:t>
        <a:bodyPr/>
        <a:lstStyle/>
        <a:p>
          <a:endParaRPr lang="es-ES"/>
        </a:p>
      </dgm:t>
    </dgm:pt>
    <dgm:pt modelId="{00FB445D-265F-4DBB-B6D5-8B1FD383D4C8}" type="pres">
      <dgm:prSet presAssocID="{7419370D-F569-4034-A4EC-91D2C7FC1E1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E31352E-A26B-4E0B-9EC7-8CE2BFDDC7EC}" type="pres">
      <dgm:prSet presAssocID="{FE959147-8DFC-4E45-8307-B98392347D10}" presName="node" presStyleLbl="node1" presStyleIdx="0" presStyleCnt="3" custScaleX="639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76D1B4-8ACF-49E6-88BB-57B7F0AAEE0F}" type="pres">
      <dgm:prSet presAssocID="{17BCC3A5-9D4D-4893-8133-B06215086B16}" presName="sibTrans" presStyleCnt="0"/>
      <dgm:spPr/>
    </dgm:pt>
    <dgm:pt modelId="{05C93DBC-714B-49F0-A1CE-97F6643CD04C}" type="pres">
      <dgm:prSet presAssocID="{86AAF116-38F5-4BAA-B130-6908E7772FC2}" presName="node" presStyleLbl="node1" presStyleIdx="1" presStyleCnt="3" custScaleX="114348" custLinFactNeighborX="-13074" custLinFactNeighborY="8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1C828E-FB13-4CF6-922D-27E1A4750FC9}" type="pres">
      <dgm:prSet presAssocID="{9E3D52E9-11D3-4034-9033-8747F96397D7}" presName="sibTrans" presStyleCnt="0"/>
      <dgm:spPr/>
    </dgm:pt>
    <dgm:pt modelId="{0EDF3789-3D05-4974-BFD9-C4D4AC384ED5}" type="pres">
      <dgm:prSet presAssocID="{2C26472F-D461-43DD-B885-4227F359F9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F18DE26-DE2E-42D7-B427-169F92583D72}" type="presOf" srcId="{86AAF116-38F5-4BAA-B130-6908E7772FC2}" destId="{05C93DBC-714B-49F0-A1CE-97F6643CD04C}" srcOrd="0" destOrd="0" presId="urn:microsoft.com/office/officeart/2005/8/layout/hList6"/>
    <dgm:cxn modelId="{4A106F96-E225-46E2-8F4B-192506D69027}" type="presOf" srcId="{06A83B9B-8650-4FD4-9040-F621DD50A4C1}" destId="{05C93DBC-714B-49F0-A1CE-97F6643CD04C}" srcOrd="0" destOrd="3" presId="urn:microsoft.com/office/officeart/2005/8/layout/hList6"/>
    <dgm:cxn modelId="{3E5E4E17-B07C-4386-B4E6-64DC72223659}" srcId="{FE959147-8DFC-4E45-8307-B98392347D10}" destId="{A2000555-081B-4B1B-8209-8C05954BBBF5}" srcOrd="0" destOrd="0" parTransId="{39C4DE49-663E-48ED-8830-8F73AC45D3AC}" sibTransId="{53C8F7A8-BE2E-45E2-84C2-D5908384C1A5}"/>
    <dgm:cxn modelId="{02E8F869-F260-4250-8210-F4F2C764DBFE}" srcId="{86AAF116-38F5-4BAA-B130-6908E7772FC2}" destId="{6941A321-EE1E-46ED-BF08-EFC257343434}" srcOrd="5" destOrd="0" parTransId="{88A9FFB4-6C2E-43A9-8673-D9012FFBBD72}" sibTransId="{4EC4AFD0-1D12-4256-A9C7-21D8937450CE}"/>
    <dgm:cxn modelId="{467470F1-AD4E-48BB-8C11-CCB6194E297E}" srcId="{7419370D-F569-4034-A4EC-91D2C7FC1E12}" destId="{2C26472F-D461-43DD-B885-4227F359F951}" srcOrd="2" destOrd="0" parTransId="{1E294374-7C2C-416E-8FD4-335CBC792535}" sibTransId="{73623D8F-297E-422D-B9E9-C32BA422461C}"/>
    <dgm:cxn modelId="{BAB1899F-B497-4DAC-B0C3-39FCCFC2F823}" srcId="{86AAF116-38F5-4BAA-B130-6908E7772FC2}" destId="{16190C0F-6929-4A05-9250-1B919EB9738B}" srcOrd="0" destOrd="0" parTransId="{0EDDF223-900A-490B-9928-DED565E2EBA6}" sibTransId="{15201573-DF3B-4723-AFA9-90450814EDCD}"/>
    <dgm:cxn modelId="{B0B592FE-E4EE-4701-B20B-38D038DB9553}" type="presOf" srcId="{16190C0F-6929-4A05-9250-1B919EB9738B}" destId="{05C93DBC-714B-49F0-A1CE-97F6643CD04C}" srcOrd="0" destOrd="1" presId="urn:microsoft.com/office/officeart/2005/8/layout/hList6"/>
    <dgm:cxn modelId="{A1BCCC32-BF24-4F1B-BDE9-4FC3111B3D15}" srcId="{86AAF116-38F5-4BAA-B130-6908E7772FC2}" destId="{692373B4-B63C-43D9-B436-32A57B34915A}" srcOrd="4" destOrd="0" parTransId="{2CCE2468-77E8-45C9-8E38-D5F42A5B7E8A}" sibTransId="{77B46A3A-2E2C-4943-9A8D-D532FCD12C17}"/>
    <dgm:cxn modelId="{382AC6AA-B647-4358-87DD-2D5132167B4B}" srcId="{86AAF116-38F5-4BAA-B130-6908E7772FC2}" destId="{06A83B9B-8650-4FD4-9040-F621DD50A4C1}" srcOrd="2" destOrd="0" parTransId="{448A36D2-5779-4E50-99EE-9469F76B15FD}" sibTransId="{BF6173D1-BE5F-4A47-92F3-B5FC06ECC62D}"/>
    <dgm:cxn modelId="{337CDDED-729E-45F9-B2E4-9A23ACD616EC}" type="presOf" srcId="{6941A321-EE1E-46ED-BF08-EFC257343434}" destId="{05C93DBC-714B-49F0-A1CE-97F6643CD04C}" srcOrd="0" destOrd="6" presId="urn:microsoft.com/office/officeart/2005/8/layout/hList6"/>
    <dgm:cxn modelId="{74EAFDFD-B4A9-448F-861F-EE296E5FF58E}" srcId="{86AAF116-38F5-4BAA-B130-6908E7772FC2}" destId="{69BC26CF-30EC-4926-B955-11A37777C9EF}" srcOrd="3" destOrd="0" parTransId="{FDBD5E0C-7475-49AD-8632-65D1FAE1230C}" sibTransId="{4F5547CF-7F02-48D4-8DA8-09EACA25EEC4}"/>
    <dgm:cxn modelId="{F1F29519-F220-4219-89AD-F2C19B1887B1}" type="presOf" srcId="{A2000555-081B-4B1B-8209-8C05954BBBF5}" destId="{AE31352E-A26B-4E0B-9EC7-8CE2BFDDC7EC}" srcOrd="0" destOrd="1" presId="urn:microsoft.com/office/officeart/2005/8/layout/hList6"/>
    <dgm:cxn modelId="{556BBFDD-1B1E-4330-996A-E1DD427ED496}" type="presOf" srcId="{2C26472F-D461-43DD-B885-4227F359F951}" destId="{0EDF3789-3D05-4974-BFD9-C4D4AC384ED5}" srcOrd="0" destOrd="0" presId="urn:microsoft.com/office/officeart/2005/8/layout/hList6"/>
    <dgm:cxn modelId="{2F6D51A4-A434-4590-A092-B1F59A0C4B0B}" srcId="{FE959147-8DFC-4E45-8307-B98392347D10}" destId="{64EDC5B1-16A9-4AB9-AD5C-CC1EFBA82EEF}" srcOrd="1" destOrd="0" parTransId="{1B95A998-1BE1-47B6-9CD0-8C8D510C828D}" sibTransId="{D5EF16BC-2EA9-44B6-870B-EC2220CDA36B}"/>
    <dgm:cxn modelId="{44D4642C-1BAD-4E81-9596-AF859E0D851A}" srcId="{7419370D-F569-4034-A4EC-91D2C7FC1E12}" destId="{FE959147-8DFC-4E45-8307-B98392347D10}" srcOrd="0" destOrd="0" parTransId="{3788CEBC-1D7E-4EE3-BD28-CE64A602A416}" sibTransId="{17BCC3A5-9D4D-4893-8133-B06215086B16}"/>
    <dgm:cxn modelId="{3A58EF88-39B0-43E2-AC3D-803EBE234AF3}" type="presOf" srcId="{64EDC5B1-16A9-4AB9-AD5C-CC1EFBA82EEF}" destId="{AE31352E-A26B-4E0B-9EC7-8CE2BFDDC7EC}" srcOrd="0" destOrd="2" presId="urn:microsoft.com/office/officeart/2005/8/layout/hList6"/>
    <dgm:cxn modelId="{410D7C31-D1D3-4E94-B3A3-E0392DEDE9B0}" srcId="{7419370D-F569-4034-A4EC-91D2C7FC1E12}" destId="{86AAF116-38F5-4BAA-B130-6908E7772FC2}" srcOrd="1" destOrd="0" parTransId="{99D13BB4-B0BA-4EB2-9607-FE203B1F01F7}" sibTransId="{9E3D52E9-11D3-4034-9033-8747F96397D7}"/>
    <dgm:cxn modelId="{27FAC1C2-0394-4EED-B743-285BF916D1F5}" srcId="{FE959147-8DFC-4E45-8307-B98392347D10}" destId="{E6417EB1-4A2C-4308-BDCA-31775DFFC496}" srcOrd="2" destOrd="0" parTransId="{9E851AF6-AD5E-4919-9DB5-ACD2CFE67ECF}" sibTransId="{C2CE3A35-751F-4838-899D-953786787287}"/>
    <dgm:cxn modelId="{77BAB0C5-CBA3-425E-A28C-07F1E5C7A7ED}" srcId="{86AAF116-38F5-4BAA-B130-6908E7772FC2}" destId="{6B430A6C-AB90-40A7-B9F8-0AFCD65995B8}" srcOrd="6" destOrd="0" parTransId="{CBA4432A-56F8-4EC0-B498-C1B55B43A66D}" sibTransId="{5E6773D8-9910-429B-B051-91A69C58ACEC}"/>
    <dgm:cxn modelId="{0846F37D-9057-4710-A506-6DD25FCFB803}" type="presOf" srcId="{486EEE8C-C33A-41C2-8969-4DBC82A7675C}" destId="{05C93DBC-714B-49F0-A1CE-97F6643CD04C}" srcOrd="0" destOrd="2" presId="urn:microsoft.com/office/officeart/2005/8/layout/hList6"/>
    <dgm:cxn modelId="{3EB93FD6-C311-407F-B06A-1E8241D9D55C}" type="presOf" srcId="{69BC26CF-30EC-4926-B955-11A37777C9EF}" destId="{05C93DBC-714B-49F0-A1CE-97F6643CD04C}" srcOrd="0" destOrd="4" presId="urn:microsoft.com/office/officeart/2005/8/layout/hList6"/>
    <dgm:cxn modelId="{6ABF1D2E-EFA0-4E26-B416-419F57B0F611}" type="presOf" srcId="{692373B4-B63C-43D9-B436-32A57B34915A}" destId="{05C93DBC-714B-49F0-A1CE-97F6643CD04C}" srcOrd="0" destOrd="5" presId="urn:microsoft.com/office/officeart/2005/8/layout/hList6"/>
    <dgm:cxn modelId="{21E7CD56-E27D-4C5D-AC6E-60A186E92330}" type="presOf" srcId="{6B430A6C-AB90-40A7-B9F8-0AFCD65995B8}" destId="{05C93DBC-714B-49F0-A1CE-97F6643CD04C}" srcOrd="0" destOrd="7" presId="urn:microsoft.com/office/officeart/2005/8/layout/hList6"/>
    <dgm:cxn modelId="{15C4920E-A1A9-4CBB-90B4-5503D6B5BAD4}" type="presOf" srcId="{7419370D-F569-4034-A4EC-91D2C7FC1E12}" destId="{00FB445D-265F-4DBB-B6D5-8B1FD383D4C8}" srcOrd="0" destOrd="0" presId="urn:microsoft.com/office/officeart/2005/8/layout/hList6"/>
    <dgm:cxn modelId="{567862B8-508B-40A1-AC9F-FA953272A01F}" srcId="{86AAF116-38F5-4BAA-B130-6908E7772FC2}" destId="{486EEE8C-C33A-41C2-8969-4DBC82A7675C}" srcOrd="1" destOrd="0" parTransId="{D27F32EF-D7B6-4B9F-94AA-475DB6A55110}" sibTransId="{4642B28C-29B1-43A3-A8FE-CE96F9EC5049}"/>
    <dgm:cxn modelId="{96FDB74F-8017-4049-AF2D-80D0162CE809}" type="presOf" srcId="{FE959147-8DFC-4E45-8307-B98392347D10}" destId="{AE31352E-A26B-4E0B-9EC7-8CE2BFDDC7EC}" srcOrd="0" destOrd="0" presId="urn:microsoft.com/office/officeart/2005/8/layout/hList6"/>
    <dgm:cxn modelId="{87DEB8AC-F99A-4797-9269-68AC55690DEC}" type="presOf" srcId="{E6417EB1-4A2C-4308-BDCA-31775DFFC496}" destId="{AE31352E-A26B-4E0B-9EC7-8CE2BFDDC7EC}" srcOrd="0" destOrd="3" presId="urn:microsoft.com/office/officeart/2005/8/layout/hList6"/>
    <dgm:cxn modelId="{76BC9E4E-93B7-40CD-B0D0-5E6EF7A7AE9A}" type="presParOf" srcId="{00FB445D-265F-4DBB-B6D5-8B1FD383D4C8}" destId="{AE31352E-A26B-4E0B-9EC7-8CE2BFDDC7EC}" srcOrd="0" destOrd="0" presId="urn:microsoft.com/office/officeart/2005/8/layout/hList6"/>
    <dgm:cxn modelId="{A3F2B775-09FD-43EF-88E9-4E974712C1DE}" type="presParOf" srcId="{00FB445D-265F-4DBB-B6D5-8B1FD383D4C8}" destId="{EA76D1B4-8ACF-49E6-88BB-57B7F0AAEE0F}" srcOrd="1" destOrd="0" presId="urn:microsoft.com/office/officeart/2005/8/layout/hList6"/>
    <dgm:cxn modelId="{E8178F0A-71B1-4A79-BDD1-AAB6CF656EFD}" type="presParOf" srcId="{00FB445D-265F-4DBB-B6D5-8B1FD383D4C8}" destId="{05C93DBC-714B-49F0-A1CE-97F6643CD04C}" srcOrd="2" destOrd="0" presId="urn:microsoft.com/office/officeart/2005/8/layout/hList6"/>
    <dgm:cxn modelId="{71FF4C56-B38C-4556-8B44-9A9D4DE47543}" type="presParOf" srcId="{00FB445D-265F-4DBB-B6D5-8B1FD383D4C8}" destId="{D11C828E-FB13-4CF6-922D-27E1A4750FC9}" srcOrd="3" destOrd="0" presId="urn:microsoft.com/office/officeart/2005/8/layout/hList6"/>
    <dgm:cxn modelId="{D3CB015E-535F-4AED-9B6D-A12804A21A67}" type="presParOf" srcId="{00FB445D-265F-4DBB-B6D5-8B1FD383D4C8}" destId="{0EDF3789-3D05-4974-BFD9-C4D4AC384ED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FEEB5-5248-4F07-8898-2D35DB4D88CF}">
      <dsp:nvSpPr>
        <dsp:cNvPr id="0" name=""/>
        <dsp:cNvSpPr/>
      </dsp:nvSpPr>
      <dsp:spPr>
        <a:xfrm>
          <a:off x="0" y="944432"/>
          <a:ext cx="2952328" cy="29523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Nuevos medios y recursos educativos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432358" y="1376790"/>
        <a:ext cx="2087612" cy="2087612"/>
      </dsp:txXfrm>
    </dsp:sp>
    <dsp:sp modelId="{1D4D14C3-971B-4A46-8C75-30D3BBC7C111}">
      <dsp:nvSpPr>
        <dsp:cNvPr id="0" name=""/>
        <dsp:cNvSpPr/>
      </dsp:nvSpPr>
      <dsp:spPr>
        <a:xfrm>
          <a:off x="2952328" y="944432"/>
          <a:ext cx="2952328" cy="2952328"/>
        </a:xfrm>
        <a:prstGeom prst="ellipse">
          <a:avLst/>
        </a:prstGeom>
        <a:solidFill>
          <a:schemeClr val="accent4">
            <a:hueOff val="-658527"/>
            <a:satOff val="7436"/>
            <a:lumOff val="398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Transformación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de espacio y tiempo.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3384686" y="1376790"/>
        <a:ext cx="2087612" cy="2087612"/>
      </dsp:txXfrm>
    </dsp:sp>
    <dsp:sp modelId="{0A80BA80-F48C-4D02-ACA5-7BC450FD1078}">
      <dsp:nvSpPr>
        <dsp:cNvPr id="0" name=""/>
        <dsp:cNvSpPr/>
      </dsp:nvSpPr>
      <dsp:spPr>
        <a:xfrm>
          <a:off x="5904656" y="944432"/>
          <a:ext cx="2952328" cy="2952328"/>
        </a:xfrm>
        <a:prstGeom prst="ellipse">
          <a:avLst/>
        </a:prstGeom>
        <a:solidFill>
          <a:schemeClr val="accent4">
            <a:hueOff val="-1317055"/>
            <a:satOff val="14873"/>
            <a:lumOff val="79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Nuevos roles del profesor y alumnado</a:t>
          </a:r>
          <a:r>
            <a:rPr lang="es-ES" sz="1600" b="1" kern="1200" dirty="0" smtClean="0">
              <a:solidFill>
                <a:schemeClr val="bg1"/>
              </a:solidFill>
            </a:rPr>
            <a:t>.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6337014" y="1376790"/>
        <a:ext cx="2087612" cy="2087612"/>
      </dsp:txXfrm>
    </dsp:sp>
    <dsp:sp modelId="{8D359AF8-ACA1-4117-9261-BE6AB6B9E808}">
      <dsp:nvSpPr>
        <dsp:cNvPr id="0" name=""/>
        <dsp:cNvSpPr/>
      </dsp:nvSpPr>
      <dsp:spPr>
        <a:xfrm>
          <a:off x="8784976" y="936106"/>
          <a:ext cx="2952328" cy="2952328"/>
        </a:xfrm>
        <a:prstGeom prst="ellipse">
          <a:avLst/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Nuevos contenidos curriculares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9217334" y="1368464"/>
        <a:ext cx="2087612" cy="2087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9877A-0494-44D4-A7F8-54878D070F80}">
      <dsp:nvSpPr>
        <dsp:cNvPr id="0" name=""/>
        <dsp:cNvSpPr/>
      </dsp:nvSpPr>
      <dsp:spPr>
        <a:xfrm>
          <a:off x="348964" y="0"/>
          <a:ext cx="8796106" cy="541725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7EF312-D088-4D10-979E-22FFBEC3CDBB}">
      <dsp:nvSpPr>
        <dsp:cNvPr id="0" name=""/>
        <dsp:cNvSpPr/>
      </dsp:nvSpPr>
      <dsp:spPr>
        <a:xfrm>
          <a:off x="1008116" y="504054"/>
          <a:ext cx="3474341" cy="21127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1. Diagnostico e intervención psicopedagógica.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1111251" y="607189"/>
        <a:ext cx="3268071" cy="1906459"/>
      </dsp:txXfrm>
    </dsp:sp>
    <dsp:sp modelId="{6CEDD35C-3115-4CFD-89A3-CF6B80667145}">
      <dsp:nvSpPr>
        <dsp:cNvPr id="0" name=""/>
        <dsp:cNvSpPr/>
      </dsp:nvSpPr>
      <dsp:spPr>
        <a:xfrm>
          <a:off x="4680522" y="504054"/>
          <a:ext cx="3640423" cy="21127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2. Asesoramiento, orientación educativa y tutoría.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4783657" y="607189"/>
        <a:ext cx="3434153" cy="1906459"/>
      </dsp:txXfrm>
    </dsp:sp>
    <dsp:sp modelId="{1E29BDB2-7FE2-49A2-8A50-DF6F29966A46}">
      <dsp:nvSpPr>
        <dsp:cNvPr id="0" name=""/>
        <dsp:cNvSpPr/>
      </dsp:nvSpPr>
      <dsp:spPr>
        <a:xfrm>
          <a:off x="1080118" y="2880311"/>
          <a:ext cx="3474384" cy="21127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3. Gestión e información educativa.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1183253" y="2983446"/>
        <a:ext cx="3268114" cy="1906459"/>
      </dsp:txXfrm>
    </dsp:sp>
    <dsp:sp modelId="{2A36A931-38F4-4011-8527-BABB17048E94}">
      <dsp:nvSpPr>
        <dsp:cNvPr id="0" name=""/>
        <dsp:cNvSpPr/>
      </dsp:nvSpPr>
      <dsp:spPr>
        <a:xfrm>
          <a:off x="4648535" y="2808309"/>
          <a:ext cx="3704397" cy="21127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kern="1200" dirty="0" smtClean="0">
              <a:solidFill>
                <a:schemeClr val="bg1"/>
              </a:solidFill>
            </a:rPr>
            <a:t>4. Formación e investigación.</a:t>
          </a:r>
          <a:endParaRPr lang="es-ES" sz="2800" b="1" kern="1200" dirty="0">
            <a:solidFill>
              <a:schemeClr val="bg1"/>
            </a:solidFill>
          </a:endParaRPr>
        </a:p>
      </dsp:txBody>
      <dsp:txXfrm>
        <a:off x="4751670" y="2911444"/>
        <a:ext cx="3498127" cy="19064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s-MX"/>
              <a:t>25/04/2016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s-MX"/>
              <a:t>25/04/2016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2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s-MX"/>
              <a:t>25/04/2016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‹Nº›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s-MX"/>
              <a:pPr/>
              <a:t>25/04/2016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‹Nº›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-2186508" y="5629459"/>
            <a:ext cx="9751060" cy="1016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ES_tradnl" dirty="0" smtClean="0"/>
              <a:t>González Camacho Diana.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ES_tradnl" dirty="0" smtClean="0"/>
              <a:t>González Enríquez Brissa.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1764" y="1905002"/>
            <a:ext cx="11521280" cy="2147926"/>
          </a:xfrm>
        </p:spPr>
        <p:txBody>
          <a:bodyPr>
            <a:noAutofit/>
          </a:bodyPr>
          <a:lstStyle/>
          <a:p>
            <a:pPr defTabSz="1216152">
              <a:spcBef>
                <a:spcPts val="0"/>
              </a:spcBef>
            </a:pPr>
            <a:r>
              <a:rPr lang="es-ES" sz="3600" b="1" i="1" dirty="0" smtClean="0"/>
              <a:t>“</a:t>
            </a:r>
            <a:r>
              <a:rPr lang="es-ES" sz="3600" b="1" i="1" cap="none" dirty="0" smtClean="0"/>
              <a:t>El uso de las tecnologías de la información y la comunicación en la orientación educativa: explorando la familiaridad y preparación de los profesionales del ámbito </a:t>
            </a:r>
            <a:r>
              <a:rPr lang="es-ES" sz="3600" b="1" i="1" cap="none" smtClean="0"/>
              <a:t>en España”</a:t>
            </a:r>
            <a:endParaRPr lang="es-ES_tradnl" sz="3600" b="1" i="1" cap="none" baseline="0" dirty="0">
              <a:solidFill>
                <a:schemeClr val="tx1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/>
              <a:t>Introducción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557908" y="2132856"/>
            <a:ext cx="9865096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sz="3200" dirty="0" smtClean="0"/>
              <a:t>Actualmente </a:t>
            </a:r>
            <a:r>
              <a:rPr lang="es-ES" sz="3200" dirty="0"/>
              <a:t>las TIC se estén insertando progresivamente en todas las tareas de nuestra vida cotidiana, modificando sustancialmente los entornos donde se desarrollan las relaciones personales y profesionales, provocando una constante situación de cambios derivados de la propia evolución tecnológica en pro de la satisfacción de las necesidades generadas y/o creadas desde las diferentes áreas de la sociedad. Los efectos de este impacto se están haciendo </a:t>
            </a:r>
            <a:r>
              <a:rPr lang="es-ES" sz="3200" dirty="0" smtClean="0"/>
              <a:t>notar.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1669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/>
          <p:nvPr/>
        </p:nvSpPr>
        <p:spPr>
          <a:xfrm>
            <a:off x="477788" y="117354"/>
            <a:ext cx="1065718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3600" b="1" i="1" dirty="0" smtClean="0"/>
              <a:t>OBJETIVO.</a:t>
            </a:r>
            <a:endParaRPr lang="es-ES" sz="3600" b="1" i="1" dirty="0" smtClean="0"/>
          </a:p>
          <a:p>
            <a:pPr>
              <a:lnSpc>
                <a:spcPct val="90000"/>
              </a:lnSpc>
            </a:pPr>
            <a:endParaRPr lang="es-ES" sz="2800" dirty="0"/>
          </a:p>
        </p:txBody>
      </p:sp>
      <p:sp>
        <p:nvSpPr>
          <p:cNvPr id="3" name="Rectángulo 2"/>
          <p:cNvSpPr/>
          <p:nvPr/>
        </p:nvSpPr>
        <p:spPr>
          <a:xfrm>
            <a:off x="1773932" y="4676059"/>
            <a:ext cx="7848872" cy="158417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Percepción de los profesores respecto a la familiaridad con las TICS.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dirty="0" smtClean="0"/>
              <a:t>Necesidades de capacitación.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2 CuadroTexto"/>
          <p:cNvSpPr txBox="1"/>
          <p:nvPr/>
        </p:nvSpPr>
        <p:spPr>
          <a:xfrm>
            <a:off x="117748" y="3421985"/>
            <a:ext cx="1065718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3600" b="1" i="1" dirty="0" smtClean="0"/>
              <a:t>PROBLEMA DE INVESTIGACIÓN.</a:t>
            </a:r>
            <a:endParaRPr lang="es-ES" sz="3600" b="1" i="1" dirty="0" smtClean="0"/>
          </a:p>
          <a:p>
            <a:pPr>
              <a:lnSpc>
                <a:spcPct val="90000"/>
              </a:lnSpc>
            </a:pPr>
            <a:endParaRPr lang="es-ES" sz="2800" dirty="0"/>
          </a:p>
        </p:txBody>
      </p:sp>
      <p:sp>
        <p:nvSpPr>
          <p:cNvPr id="5" name="Rectángulo 4"/>
          <p:cNvSpPr/>
          <p:nvPr/>
        </p:nvSpPr>
        <p:spPr>
          <a:xfrm>
            <a:off x="1773932" y="1432478"/>
            <a:ext cx="7848872" cy="1584176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dirty="0" smtClean="0"/>
              <a:t>Analizar el impacto de las TIC’S en el ámbito de </a:t>
            </a:r>
            <a:r>
              <a:rPr lang="es-MX" dirty="0"/>
              <a:t>O</a:t>
            </a:r>
            <a:r>
              <a:rPr lang="es-MX" dirty="0" smtClean="0"/>
              <a:t>rientación Educativa.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33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248176746"/>
              </p:ext>
            </p:extLst>
          </p:nvPr>
        </p:nvGraphicFramePr>
        <p:xfrm>
          <a:off x="189756" y="1628800"/>
          <a:ext cx="11809312" cy="4841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693812" y="984562"/>
            <a:ext cx="10441160" cy="11502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4000" dirty="0" smtClean="0"/>
          </a:p>
          <a:p>
            <a:pPr algn="ctr"/>
            <a:r>
              <a:rPr lang="es-ES" sz="3600" dirty="0" smtClean="0"/>
              <a:t>“</a:t>
            </a:r>
            <a:r>
              <a:rPr lang="es-ES" sz="3600" b="1" i="1" dirty="0"/>
              <a:t>Modificaciones más destacables de la acción de las TIC”</a:t>
            </a:r>
          </a:p>
          <a:p>
            <a:pPr lvl="0" algn="ctr"/>
            <a:endParaRPr lang="es-ES" sz="4800" dirty="0"/>
          </a:p>
        </p:txBody>
      </p:sp>
      <p:sp>
        <p:nvSpPr>
          <p:cNvPr id="5" name="Rectángulo 4"/>
          <p:cNvSpPr/>
          <p:nvPr/>
        </p:nvSpPr>
        <p:spPr>
          <a:xfrm>
            <a:off x="1845940" y="188640"/>
            <a:ext cx="4104456" cy="576064"/>
          </a:xfrm>
          <a:prstGeom prst="rect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/>
              <a:t>ANTCEDENTES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2599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415660711"/>
              </p:ext>
            </p:extLst>
          </p:nvPr>
        </p:nvGraphicFramePr>
        <p:xfrm>
          <a:off x="1125860" y="1340768"/>
          <a:ext cx="9494035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189756" y="116632"/>
            <a:ext cx="11593288" cy="14401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ES" sz="4400" b="1" i="1" dirty="0"/>
              <a:t>“Áreas de la orientación educativa y los usos específicos de las TIC”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54708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4464852"/>
              </p:ext>
            </p:extLst>
          </p:nvPr>
        </p:nvGraphicFramePr>
        <p:xfrm>
          <a:off x="909836" y="1556792"/>
          <a:ext cx="1051316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2349996" y="260648"/>
            <a:ext cx="6192688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s-ES" sz="4800" b="1" i="1" dirty="0"/>
              <a:t>Metodología.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46934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442136683"/>
              </p:ext>
            </p:extLst>
          </p:nvPr>
        </p:nvGraphicFramePr>
        <p:xfrm>
          <a:off x="621804" y="332656"/>
          <a:ext cx="10801199" cy="6237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866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780" y="1844824"/>
            <a:ext cx="10873208" cy="460851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Conocer las herramientas TIC’S diseñadas para la orientación.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Coordinar el uso de las TIC`S  en la acción tutorial.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Diseñar programas de intervención 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800" dirty="0" smtClean="0">
                <a:solidFill>
                  <a:schemeClr val="bg1"/>
                </a:solidFill>
              </a:rPr>
              <a:t>Ayudar a los estudiantes.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Proceso lento que afecta directamente a la innovación y calidad en los servicios de orientación prestados.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Los recursos existentes no han terminado de responder a las necesidades reales.</a:t>
            </a:r>
          </a:p>
          <a:p>
            <a:pPr marL="342900" indent="-342900">
              <a:buFont typeface="Arial" pitchFamily="34" charset="0"/>
              <a:buChar char="•"/>
            </a:pPr>
            <a:endParaRPr lang="es-ES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881944" y="260648"/>
            <a:ext cx="7920880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i="1" dirty="0">
                <a:solidFill>
                  <a:schemeClr val="bg1"/>
                </a:solidFill>
              </a:rPr>
              <a:t>Discusión y Resultados</a:t>
            </a:r>
            <a:r>
              <a:rPr lang="es-ES" sz="4800" b="1" i="1" dirty="0" smtClean="0">
                <a:solidFill>
                  <a:schemeClr val="bg1"/>
                </a:solidFill>
              </a:rPr>
              <a:t>.</a:t>
            </a:r>
            <a:endParaRPr lang="es-E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7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Radial_16x9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RedRadial_16x9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4327E77-D813-4291-A51D-E6E612BA0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líneas radiales rojas (pantalla panorámica)</Template>
  <TotalTime>0</TotalTime>
  <Words>451</Words>
  <Application>Microsoft Office PowerPoint</Application>
  <PresentationFormat>Personalizado</PresentationFormat>
  <Paragraphs>61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Cambria</vt:lpstr>
      <vt:lpstr>RedRadial_16x9</vt:lpstr>
      <vt:lpstr>“El uso de las tecnologías de la información y la comunicación en la orientación educativa: explorando la familiaridad y preparación de los profesionales del ámbito en España”</vt:lpstr>
      <vt:lpstr>Introducción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2016-03-02T04:30:10Z</dcterms:created>
  <dcterms:modified xsi:type="dcterms:W3CDTF">2016-04-25T13:56:40Z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TC028048959991</vt:lpwstr>
  </property>
</Properties>
</file>